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3"/>
  </p:notesMasterIdLst>
  <p:sldIdLst>
    <p:sldId id="257" r:id="rId2"/>
    <p:sldId id="262" r:id="rId3"/>
    <p:sldId id="281" r:id="rId4"/>
    <p:sldId id="261" r:id="rId5"/>
    <p:sldId id="278" r:id="rId6"/>
    <p:sldId id="282" r:id="rId7"/>
    <p:sldId id="283" r:id="rId8"/>
    <p:sldId id="265" r:id="rId9"/>
    <p:sldId id="266" r:id="rId10"/>
    <p:sldId id="284" r:id="rId11"/>
    <p:sldId id="285" r:id="rId12"/>
    <p:sldId id="297" r:id="rId13"/>
    <p:sldId id="286" r:id="rId14"/>
    <p:sldId id="287" r:id="rId15"/>
    <p:sldId id="298" r:id="rId16"/>
    <p:sldId id="288" r:id="rId17"/>
    <p:sldId id="299" r:id="rId18"/>
    <p:sldId id="289" r:id="rId19"/>
    <p:sldId id="300" r:id="rId20"/>
    <p:sldId id="290" r:id="rId21"/>
    <p:sldId id="301" r:id="rId22"/>
    <p:sldId id="291" r:id="rId23"/>
    <p:sldId id="302" r:id="rId24"/>
    <p:sldId id="303" r:id="rId25"/>
    <p:sldId id="292" r:id="rId26"/>
    <p:sldId id="293" r:id="rId27"/>
    <p:sldId id="294" r:id="rId28"/>
    <p:sldId id="304" r:id="rId29"/>
    <p:sldId id="295" r:id="rId30"/>
    <p:sldId id="305" r:id="rId31"/>
    <p:sldId id="296"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79" d="100"/>
          <a:sy n="79" d="100"/>
        </p:scale>
        <p:origin x="24" y="19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771924"/>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The Benefits </a:t>
            </a:r>
            <a:endParaRPr lang="en-US" sz="3600" b="1" dirty="0" smtClean="0">
              <a:latin typeface="Calibri" panose="020F0502020204030204" pitchFamily="34" charset="0"/>
              <a:cs typeface="Calibri" panose="020F0502020204030204" pitchFamily="34" charset="0"/>
            </a:endParaRPr>
          </a:p>
          <a:p>
            <a:pPr algn="ctr"/>
            <a:r>
              <a:rPr lang="en-US" sz="3600" b="1" dirty="0" smtClean="0">
                <a:latin typeface="Calibri" panose="020F0502020204030204" pitchFamily="34" charset="0"/>
                <a:cs typeface="Calibri" panose="020F0502020204030204" pitchFamily="34" charset="0"/>
              </a:rPr>
              <a:t>Of </a:t>
            </a:r>
            <a:r>
              <a:rPr lang="en-US" sz="3600" b="1" dirty="0">
                <a:latin typeface="Calibri" panose="020F0502020204030204" pitchFamily="34" charset="0"/>
                <a:cs typeface="Calibri" panose="020F0502020204030204" pitchFamily="34" charset="0"/>
              </a:rPr>
              <a:t>Minimalist </a:t>
            </a:r>
            <a:r>
              <a:rPr lang="en-US" sz="3600" b="1" dirty="0" smtClean="0">
                <a:latin typeface="Calibri" panose="020F0502020204030204" pitchFamily="34" charset="0"/>
                <a:cs typeface="Calibri" panose="020F0502020204030204" pitchFamily="34" charset="0"/>
              </a:rPr>
              <a:t>Living</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563638"/>
            <a:ext cx="4824536" cy="2016224"/>
          </a:xfrm>
        </p:spPr>
        <p:txBody>
          <a:bodyPr>
            <a:normAutofit/>
          </a:bodyPr>
          <a:lstStyle/>
          <a:p>
            <a:pPr marL="342900" indent="-342900" algn="ctr">
              <a:buFont typeface="Arial" panose="020B0604020202020204" pitchFamily="34" charset="0"/>
              <a:buChar char="•"/>
            </a:pPr>
            <a:r>
              <a:rPr lang="en-US" dirty="0"/>
              <a:t>You’ll have peace of mind. You’ll be less subject to stress and anxiety and you’ll have the freedom to focus on the things which are most important. </a:t>
            </a:r>
            <a:endParaRPr lang="en-ID" dirty="0"/>
          </a:p>
        </p:txBody>
      </p:sp>
    </p:spTree>
    <p:extLst>
      <p:ext uri="{BB962C8B-B14F-4D97-AF65-F5344CB8AC3E}">
        <p14:creationId xmlns:p14="http://schemas.microsoft.com/office/powerpoint/2010/main" val="121513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07654"/>
            <a:ext cx="5040560" cy="1584176"/>
          </a:xfrm>
        </p:spPr>
        <p:txBody>
          <a:bodyPr>
            <a:normAutofit/>
          </a:bodyPr>
          <a:lstStyle/>
          <a:p>
            <a:pPr marL="342900" indent="-342900" algn="ctr">
              <a:buFont typeface="Arial" panose="020B0604020202020204" pitchFamily="34" charset="0"/>
              <a:buChar char="•"/>
            </a:pPr>
            <a:r>
              <a:rPr lang="en-US" dirty="0"/>
              <a:t>You won’t fear failure.</a:t>
            </a:r>
            <a:r>
              <a:rPr lang="en-ID" dirty="0"/>
              <a:t> </a:t>
            </a:r>
            <a:r>
              <a:rPr lang="en-US" dirty="0"/>
              <a:t>This gives you the freedom to try things that you would have avoided before for fear of losing everything.</a:t>
            </a:r>
            <a:endParaRPr lang="en-ID" dirty="0"/>
          </a:p>
        </p:txBody>
      </p:sp>
    </p:spTree>
    <p:extLst>
      <p:ext uri="{BB962C8B-B14F-4D97-AF65-F5344CB8AC3E}">
        <p14:creationId xmlns:p14="http://schemas.microsoft.com/office/powerpoint/2010/main" val="161631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059582"/>
            <a:ext cx="4824536" cy="1224136"/>
          </a:xfrm>
        </p:spPr>
        <p:txBody>
          <a:bodyPr>
            <a:normAutofit/>
          </a:bodyPr>
          <a:lstStyle/>
          <a:p>
            <a:pPr algn="ctr"/>
            <a:r>
              <a:rPr lang="en-US" dirty="0"/>
              <a:t>This can allow you to go from strength to strength and on to newer and greater successes.</a:t>
            </a:r>
            <a:r>
              <a:rPr lang="en-ID" dirty="0"/>
              <a:t> </a:t>
            </a:r>
          </a:p>
        </p:txBody>
      </p:sp>
      <p:pic>
        <p:nvPicPr>
          <p:cNvPr id="2" name="Picture 1">
            <a:extLst>
              <a:ext uri="{FF2B5EF4-FFF2-40B4-BE49-F238E27FC236}">
                <a16:creationId xmlns:a16="http://schemas.microsoft.com/office/drawing/2014/main" xmlns="" id="{F1470659-C041-CF4A-9087-DB868E9FA3DD}"/>
              </a:ext>
            </a:extLst>
          </p:cNvPr>
          <p:cNvPicPr>
            <a:picLocks noChangeAspect="1"/>
          </p:cNvPicPr>
          <p:nvPr/>
        </p:nvPicPr>
        <p:blipFill>
          <a:blip r:embed="rId2"/>
          <a:stretch>
            <a:fillRect/>
          </a:stretch>
        </p:blipFill>
        <p:spPr>
          <a:xfrm>
            <a:off x="2591780" y="2571750"/>
            <a:ext cx="2592288" cy="1838583"/>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747607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987574"/>
            <a:ext cx="5040560" cy="3168352"/>
          </a:xfrm>
        </p:spPr>
        <p:txBody>
          <a:bodyPr>
            <a:normAutofit/>
          </a:bodyPr>
          <a:lstStyle/>
          <a:p>
            <a:pPr marL="342900" indent="-342900" algn="ctr">
              <a:buFont typeface="Arial" panose="020B0604020202020204" pitchFamily="34" charset="0"/>
              <a:buChar char="•"/>
            </a:pPr>
            <a:r>
              <a:rPr lang="en-US" dirty="0"/>
              <a:t>You’ll enjoy better health. The minimalist lifestyle is virtually stress-free.</a:t>
            </a:r>
            <a:r>
              <a:rPr lang="en-ID" dirty="0"/>
              <a:t> </a:t>
            </a:r>
            <a:r>
              <a:rPr lang="en-US" dirty="0"/>
              <a:t>Since stress is well known to be associated with all kinds of physical and mental medical complaints, you can have a longer and healthier lifestyle with less need for medications. </a:t>
            </a:r>
            <a:endParaRPr lang="en-ID" dirty="0"/>
          </a:p>
        </p:txBody>
      </p:sp>
    </p:spTree>
    <p:extLst>
      <p:ext uri="{BB962C8B-B14F-4D97-AF65-F5344CB8AC3E}">
        <p14:creationId xmlns:p14="http://schemas.microsoft.com/office/powerpoint/2010/main" val="232234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07654"/>
            <a:ext cx="5040560" cy="1584176"/>
          </a:xfrm>
        </p:spPr>
        <p:txBody>
          <a:bodyPr>
            <a:normAutofit/>
          </a:bodyPr>
          <a:lstStyle/>
          <a:p>
            <a:pPr marL="342900" indent="-342900" algn="ctr">
              <a:buFont typeface="Arial" panose="020B0604020202020204" pitchFamily="34" charset="0"/>
              <a:buChar char="•"/>
            </a:pPr>
            <a:r>
              <a:rPr lang="en-US" dirty="0"/>
              <a:t>You’ll have more space. This applies both physically and mentally. Your home will have more available room due to fewer possessions.</a:t>
            </a:r>
            <a:endParaRPr lang="en-ID" dirty="0"/>
          </a:p>
        </p:txBody>
      </p:sp>
    </p:spTree>
    <p:extLst>
      <p:ext uri="{BB962C8B-B14F-4D97-AF65-F5344CB8AC3E}">
        <p14:creationId xmlns:p14="http://schemas.microsoft.com/office/powerpoint/2010/main" val="237855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131590"/>
            <a:ext cx="4608512" cy="2808312"/>
          </a:xfrm>
        </p:spPr>
        <p:txBody>
          <a:bodyPr>
            <a:normAutofit/>
          </a:bodyPr>
          <a:lstStyle/>
          <a:p>
            <a:pPr algn="ctr"/>
            <a:r>
              <a:rPr lang="en-US" dirty="0"/>
              <a:t>Since a cluttered home leads to a cluttered mind, and a cluttered mind leads to stress, anxiety and depression, it’s no surprise that simply adopting a minimalistic approach to life can bring you greater happiness. </a:t>
            </a:r>
            <a:endParaRPr lang="en-ID" dirty="0"/>
          </a:p>
        </p:txBody>
      </p:sp>
    </p:spTree>
    <p:extLst>
      <p:ext uri="{BB962C8B-B14F-4D97-AF65-F5344CB8AC3E}">
        <p14:creationId xmlns:p14="http://schemas.microsoft.com/office/powerpoint/2010/main" val="149890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491630"/>
            <a:ext cx="5040560" cy="2016224"/>
          </a:xfrm>
        </p:spPr>
        <p:txBody>
          <a:bodyPr>
            <a:normAutofit/>
          </a:bodyPr>
          <a:lstStyle/>
          <a:p>
            <a:pPr marL="342900" indent="-342900" algn="ctr">
              <a:buFont typeface="Arial" panose="020B0604020202020204" pitchFamily="34" charset="0"/>
              <a:buChar char="•"/>
            </a:pPr>
            <a:r>
              <a:rPr lang="en-US" dirty="0"/>
              <a:t>You’ll have more money. Not only will this help you to feel less stressed, it’ll also mean you can save more and invest in the things which are most important.</a:t>
            </a:r>
            <a:endParaRPr lang="en-ID" dirty="0"/>
          </a:p>
        </p:txBody>
      </p:sp>
    </p:spTree>
    <p:extLst>
      <p:ext uri="{BB962C8B-B14F-4D97-AF65-F5344CB8AC3E}">
        <p14:creationId xmlns:p14="http://schemas.microsoft.com/office/powerpoint/2010/main" val="25559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028648"/>
            <a:ext cx="5400600" cy="1260140"/>
          </a:xfrm>
        </p:spPr>
        <p:txBody>
          <a:bodyPr>
            <a:normAutofit/>
          </a:bodyPr>
          <a:lstStyle/>
          <a:p>
            <a:pPr algn="ctr"/>
            <a:r>
              <a:rPr lang="en-US" dirty="0"/>
              <a:t>For example, you’ll be able to save up for a dream vacation that will improve your well-being even more</a:t>
            </a:r>
            <a:endParaRPr lang="en-ID" dirty="0"/>
          </a:p>
        </p:txBody>
      </p:sp>
      <p:pic>
        <p:nvPicPr>
          <p:cNvPr id="2" name="Picture 1">
            <a:extLst>
              <a:ext uri="{FF2B5EF4-FFF2-40B4-BE49-F238E27FC236}">
                <a16:creationId xmlns:a16="http://schemas.microsoft.com/office/drawing/2014/main" xmlns="" id="{2CE3DB98-ED7B-0048-9745-54B25A7EB5FF}"/>
              </a:ext>
            </a:extLst>
          </p:cNvPr>
          <p:cNvPicPr>
            <a:picLocks noChangeAspect="1"/>
          </p:cNvPicPr>
          <p:nvPr/>
        </p:nvPicPr>
        <p:blipFill>
          <a:blip r:embed="rId2"/>
          <a:stretch>
            <a:fillRect/>
          </a:stretch>
        </p:blipFill>
        <p:spPr>
          <a:xfrm>
            <a:off x="2555776" y="2468808"/>
            <a:ext cx="2602257" cy="1759126"/>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42453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43658"/>
            <a:ext cx="5040560" cy="1656184"/>
          </a:xfrm>
        </p:spPr>
        <p:txBody>
          <a:bodyPr>
            <a:normAutofit/>
          </a:bodyPr>
          <a:lstStyle/>
          <a:p>
            <a:pPr marL="342900" indent="-342900" algn="ctr">
              <a:buFont typeface="Arial" panose="020B0604020202020204" pitchFamily="34" charset="0"/>
              <a:buChar char="•"/>
            </a:pPr>
            <a:r>
              <a:rPr lang="en-US" dirty="0"/>
              <a:t>You’ll have more time.</a:t>
            </a:r>
            <a:r>
              <a:rPr lang="en-ID" dirty="0"/>
              <a:t> </a:t>
            </a:r>
            <a:r>
              <a:rPr lang="en-US" dirty="0"/>
              <a:t>This will give you the freedom to use that extra time to boost your well-being and happiness.</a:t>
            </a:r>
            <a:endParaRPr lang="en-ID" dirty="0"/>
          </a:p>
        </p:txBody>
      </p:sp>
    </p:spTree>
    <p:extLst>
      <p:ext uri="{BB962C8B-B14F-4D97-AF65-F5344CB8AC3E}">
        <p14:creationId xmlns:p14="http://schemas.microsoft.com/office/powerpoint/2010/main" val="176166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419622"/>
            <a:ext cx="5040560" cy="2304256"/>
          </a:xfrm>
        </p:spPr>
        <p:txBody>
          <a:bodyPr>
            <a:normAutofit/>
          </a:bodyPr>
          <a:lstStyle/>
          <a:p>
            <a:pPr algn="ctr"/>
            <a:r>
              <a:rPr lang="en-US" dirty="0"/>
              <a:t>You can also spend more time with the people who are most important to you – your friends and loved ones – and build up the strong network of close relationships that are so important to your overall well-being. </a:t>
            </a:r>
            <a:endParaRPr lang="en-ID" dirty="0"/>
          </a:p>
        </p:txBody>
      </p:sp>
    </p:spTree>
    <p:extLst>
      <p:ext uri="{BB962C8B-B14F-4D97-AF65-F5344CB8AC3E}">
        <p14:creationId xmlns:p14="http://schemas.microsoft.com/office/powerpoint/2010/main" val="42562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275606"/>
            <a:ext cx="4536504" cy="2520280"/>
          </a:xfrm>
        </p:spPr>
        <p:txBody>
          <a:bodyPr>
            <a:normAutofit/>
          </a:bodyPr>
          <a:lstStyle/>
          <a:p>
            <a:pPr algn="ctr"/>
            <a:r>
              <a:rPr lang="en-US" dirty="0"/>
              <a:t>So, now you know what minimalist living entails in practice. Why should you consider leaving behind all the things that the modern world values so much and adopt a simpler way of life instead?</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79662"/>
            <a:ext cx="5040560" cy="1944216"/>
          </a:xfrm>
        </p:spPr>
        <p:txBody>
          <a:bodyPr>
            <a:normAutofit/>
          </a:bodyPr>
          <a:lstStyle/>
          <a:p>
            <a:pPr marL="342900" indent="-342900" algn="ctr">
              <a:buFont typeface="Arial" panose="020B0604020202020204" pitchFamily="34" charset="0"/>
              <a:buChar char="•"/>
            </a:pPr>
            <a:r>
              <a:rPr lang="en-US" dirty="0"/>
              <a:t>You’ll have a greater sense of purpose. When you adopt minimalist living, you’re intentionally opting to live with fewer possessions.</a:t>
            </a:r>
            <a:r>
              <a:rPr lang="en-ID" dirty="0"/>
              <a:t> </a:t>
            </a:r>
          </a:p>
        </p:txBody>
      </p:sp>
    </p:spTree>
    <p:extLst>
      <p:ext uri="{BB962C8B-B14F-4D97-AF65-F5344CB8AC3E}">
        <p14:creationId xmlns:p14="http://schemas.microsoft.com/office/powerpoint/2010/main" val="859652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563638"/>
            <a:ext cx="5040560" cy="2016224"/>
          </a:xfrm>
        </p:spPr>
        <p:txBody>
          <a:bodyPr>
            <a:normAutofit/>
          </a:bodyPr>
          <a:lstStyle/>
          <a:p>
            <a:pPr algn="ctr"/>
            <a:r>
              <a:rPr lang="en-US" dirty="0"/>
              <a:t>You’ll be able to channel that focus in the direction that best suits you, your needs and your preferences rather than in the direction that others tell you to focus it in. </a:t>
            </a:r>
            <a:endParaRPr lang="en-ID" dirty="0"/>
          </a:p>
        </p:txBody>
      </p:sp>
    </p:spTree>
    <p:extLst>
      <p:ext uri="{BB962C8B-B14F-4D97-AF65-F5344CB8AC3E}">
        <p14:creationId xmlns:p14="http://schemas.microsoft.com/office/powerpoint/2010/main" val="253566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419622"/>
            <a:ext cx="5040560" cy="2304256"/>
          </a:xfrm>
        </p:spPr>
        <p:txBody>
          <a:bodyPr>
            <a:normAutofit/>
          </a:bodyPr>
          <a:lstStyle/>
          <a:p>
            <a:pPr marL="342900" indent="-342900" algn="ctr">
              <a:buFont typeface="Arial" panose="020B0604020202020204" pitchFamily="34" charset="0"/>
              <a:buChar char="•"/>
            </a:pPr>
            <a:r>
              <a:rPr lang="en-US" dirty="0"/>
              <a:t>You’ll have more confidence.</a:t>
            </a:r>
            <a:r>
              <a:rPr lang="en-ID" dirty="0"/>
              <a:t> </a:t>
            </a:r>
            <a:r>
              <a:rPr lang="en-US" dirty="0"/>
              <a:t>That means you can be your own true self rather than having to live a duplicitous life and think about how you appear to other people in order to conform.</a:t>
            </a:r>
            <a:endParaRPr lang="en-ID" dirty="0"/>
          </a:p>
        </p:txBody>
      </p:sp>
    </p:spTree>
    <p:extLst>
      <p:ext uri="{BB962C8B-B14F-4D97-AF65-F5344CB8AC3E}">
        <p14:creationId xmlns:p14="http://schemas.microsoft.com/office/powerpoint/2010/main" val="3127167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79662"/>
            <a:ext cx="5040560" cy="1584176"/>
          </a:xfrm>
        </p:spPr>
        <p:txBody>
          <a:bodyPr>
            <a:normAutofit/>
          </a:bodyPr>
          <a:lstStyle/>
          <a:p>
            <a:pPr algn="ctr"/>
            <a:r>
              <a:rPr lang="en-US" dirty="0"/>
              <a:t>When you can really be yourself in every situation, you’ll develop greater self-confidence that will help you to feel mentally stronger and happier. </a:t>
            </a:r>
            <a:endParaRPr lang="en-ID" dirty="0"/>
          </a:p>
        </p:txBody>
      </p:sp>
    </p:spTree>
    <p:extLst>
      <p:ext uri="{BB962C8B-B14F-4D97-AF65-F5344CB8AC3E}">
        <p14:creationId xmlns:p14="http://schemas.microsoft.com/office/powerpoint/2010/main" val="173876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743658"/>
            <a:ext cx="5040560" cy="1656184"/>
          </a:xfrm>
        </p:spPr>
        <p:txBody>
          <a:bodyPr>
            <a:normAutofit/>
          </a:bodyPr>
          <a:lstStyle/>
          <a:p>
            <a:pPr marL="342900" indent="-342900" algn="ctr">
              <a:buFont typeface="Arial" panose="020B0604020202020204" pitchFamily="34" charset="0"/>
              <a:buChar char="•"/>
            </a:pPr>
            <a:r>
              <a:rPr lang="en-US" dirty="0"/>
              <a:t>You’ll enjoy better relationships.</a:t>
            </a:r>
            <a:r>
              <a:rPr lang="en-ID" dirty="0"/>
              <a:t> </a:t>
            </a:r>
            <a:r>
              <a:rPr lang="en-US" dirty="0"/>
              <a:t>Your family and friends can enjoy more of your company and you can enjoy more of theirs.</a:t>
            </a:r>
            <a:r>
              <a:rPr lang="en-ID" dirty="0"/>
              <a:t> </a:t>
            </a:r>
          </a:p>
        </p:txBody>
      </p:sp>
    </p:spTree>
    <p:extLst>
      <p:ext uri="{BB962C8B-B14F-4D97-AF65-F5344CB8AC3E}">
        <p14:creationId xmlns:p14="http://schemas.microsoft.com/office/powerpoint/2010/main" val="141097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599642"/>
            <a:ext cx="5040560" cy="1944216"/>
          </a:xfrm>
        </p:spPr>
        <p:txBody>
          <a:bodyPr>
            <a:normAutofit/>
          </a:bodyPr>
          <a:lstStyle/>
          <a:p>
            <a:pPr algn="ctr"/>
            <a:r>
              <a:rPr lang="en-US" dirty="0"/>
              <a:t>Those strong relationships will be there as your security blanket whenever you need help. Remember that no possessions could ever take over that supportive role. </a:t>
            </a:r>
            <a:endParaRPr lang="en-ID" dirty="0"/>
          </a:p>
        </p:txBody>
      </p:sp>
    </p:spTree>
    <p:extLst>
      <p:ext uri="{BB962C8B-B14F-4D97-AF65-F5344CB8AC3E}">
        <p14:creationId xmlns:p14="http://schemas.microsoft.com/office/powerpoint/2010/main" val="1519577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755576" y="1131590"/>
            <a:ext cx="5760640" cy="3672408"/>
          </a:xfrm>
        </p:spPr>
        <p:txBody>
          <a:bodyPr>
            <a:normAutofit/>
          </a:bodyPr>
          <a:lstStyle/>
          <a:p>
            <a:pPr marL="342900" indent="-342900" algn="ctr">
              <a:buFont typeface="Arial" panose="020B0604020202020204" pitchFamily="34" charset="0"/>
              <a:buChar char="•"/>
            </a:pPr>
            <a:r>
              <a:rPr lang="en-US" sz="2200" dirty="0"/>
              <a:t>You’ll have happier memories.</a:t>
            </a:r>
            <a:r>
              <a:rPr lang="en-ID" sz="2200" dirty="0"/>
              <a:t> </a:t>
            </a:r>
            <a:r>
              <a:rPr lang="en-US" sz="2200" dirty="0"/>
              <a:t>When you aren’t focusing all your time and resources on acquiring more possessions and working yourself to death, you can concentrate on having experiences that not only make you happy at the time, but for many years in the future when you recall those special moments.</a:t>
            </a:r>
            <a:r>
              <a:rPr lang="en-ID" sz="2200" dirty="0"/>
              <a:t> </a:t>
            </a:r>
          </a:p>
        </p:txBody>
      </p:sp>
    </p:spTree>
    <p:extLst>
      <p:ext uri="{BB962C8B-B14F-4D97-AF65-F5344CB8AC3E}">
        <p14:creationId xmlns:p14="http://schemas.microsoft.com/office/powerpoint/2010/main" val="327257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347614"/>
            <a:ext cx="5040560" cy="2376264"/>
          </a:xfrm>
        </p:spPr>
        <p:txBody>
          <a:bodyPr>
            <a:normAutofit/>
          </a:bodyPr>
          <a:lstStyle/>
          <a:p>
            <a:pPr marL="342900" indent="-342900" algn="ctr">
              <a:buFont typeface="Arial" panose="020B0604020202020204" pitchFamily="34" charset="0"/>
              <a:buChar char="•"/>
            </a:pPr>
            <a:r>
              <a:rPr lang="en-US" dirty="0"/>
              <a:t>You’ll have a low maintenance home.</a:t>
            </a:r>
            <a:r>
              <a:rPr lang="en-ID" dirty="0"/>
              <a:t> </a:t>
            </a:r>
            <a:r>
              <a:rPr lang="en-US" dirty="0"/>
              <a:t>Clutter in the home leads to clutter in the mind, so having a clutter-free property means that you can enjoy greater peace of mind overall.</a:t>
            </a:r>
            <a:endParaRPr lang="en-ID" dirty="0"/>
          </a:p>
        </p:txBody>
      </p:sp>
    </p:spTree>
    <p:extLst>
      <p:ext uri="{BB962C8B-B14F-4D97-AF65-F5344CB8AC3E}">
        <p14:creationId xmlns:p14="http://schemas.microsoft.com/office/powerpoint/2010/main" val="349477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383618"/>
            <a:ext cx="4608512" cy="2376264"/>
          </a:xfrm>
        </p:spPr>
        <p:txBody>
          <a:bodyPr>
            <a:normAutofit/>
          </a:bodyPr>
          <a:lstStyle/>
          <a:p>
            <a:pPr algn="ctr"/>
            <a:r>
              <a:rPr lang="en-US" dirty="0"/>
              <a:t>This gives you the opportunity to pursue the activities that truly make you feel happy and to focus on the important relationships in your life that you wish to strengthen and deepen. </a:t>
            </a:r>
            <a:endParaRPr lang="en-ID" dirty="0"/>
          </a:p>
        </p:txBody>
      </p:sp>
    </p:spTree>
    <p:extLst>
      <p:ext uri="{BB962C8B-B14F-4D97-AF65-F5344CB8AC3E}">
        <p14:creationId xmlns:p14="http://schemas.microsoft.com/office/powerpoint/2010/main" val="331890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563638"/>
            <a:ext cx="5040560" cy="2016224"/>
          </a:xfrm>
        </p:spPr>
        <p:txBody>
          <a:bodyPr>
            <a:normAutofit/>
          </a:bodyPr>
          <a:lstStyle/>
          <a:p>
            <a:pPr marL="342900" indent="-342900" algn="ctr">
              <a:buFont typeface="Arial" panose="020B0604020202020204" pitchFamily="34" charset="0"/>
              <a:buChar char="•"/>
            </a:pPr>
            <a:r>
              <a:rPr lang="en-US" dirty="0"/>
              <a:t>You’ll be more productive. When you minimize the tasks that you take on board, you have more time to dedicate to the work that you do agree to do.</a:t>
            </a:r>
            <a:endParaRPr lang="en-ID" dirty="0"/>
          </a:p>
        </p:txBody>
      </p:sp>
    </p:spTree>
    <p:extLst>
      <p:ext uri="{BB962C8B-B14F-4D97-AF65-F5344CB8AC3E}">
        <p14:creationId xmlns:p14="http://schemas.microsoft.com/office/powerpoint/2010/main" val="242145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91680" y="1491630"/>
            <a:ext cx="4176464" cy="2520280"/>
          </a:xfrm>
        </p:spPr>
        <p:txBody>
          <a:bodyPr>
            <a:normAutofit/>
          </a:bodyPr>
          <a:lstStyle/>
          <a:p>
            <a:pPr algn="ctr"/>
            <a:r>
              <a:rPr lang="en-US" dirty="0"/>
              <a:t>So, what are the advantages that you could expect to experience if you take the step of altering how you view possessions and clutter? </a:t>
            </a:r>
            <a:endParaRPr lang="en-ID" dirty="0"/>
          </a:p>
        </p:txBody>
      </p:sp>
    </p:spTree>
    <p:extLst>
      <p:ext uri="{BB962C8B-B14F-4D97-AF65-F5344CB8AC3E}">
        <p14:creationId xmlns:p14="http://schemas.microsoft.com/office/powerpoint/2010/main" val="247163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383618"/>
            <a:ext cx="4320480" cy="2376264"/>
          </a:xfrm>
        </p:spPr>
        <p:txBody>
          <a:bodyPr>
            <a:normAutofit/>
          </a:bodyPr>
          <a:lstStyle/>
          <a:p>
            <a:pPr algn="ctr"/>
            <a:r>
              <a:rPr lang="en-US" dirty="0"/>
              <a:t>This keeps your productivity level high and enables you to feel more confident in your abilities rather than overwhelmed by an endless array of tasks that need to be finished. </a:t>
            </a:r>
            <a:endParaRPr lang="en-ID" dirty="0"/>
          </a:p>
        </p:txBody>
      </p:sp>
    </p:spTree>
    <p:extLst>
      <p:ext uri="{BB962C8B-B14F-4D97-AF65-F5344CB8AC3E}">
        <p14:creationId xmlns:p14="http://schemas.microsoft.com/office/powerpoint/2010/main" val="115863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987574"/>
            <a:ext cx="4752528" cy="3672408"/>
          </a:xfrm>
        </p:spPr>
        <p:txBody>
          <a:bodyPr>
            <a:normAutofit/>
          </a:bodyPr>
          <a:lstStyle/>
          <a:p>
            <a:pPr marL="342900" indent="-342900" algn="ctr">
              <a:buFont typeface="Arial" panose="020B0604020202020204" pitchFamily="34" charset="0"/>
              <a:buChar char="•"/>
            </a:pPr>
            <a:r>
              <a:rPr lang="en-US" sz="2200" dirty="0"/>
              <a:t>You’ll be helping the planet. These days, we’re all trying to be greener, and eco-friendliness is the order of the day. By reusing and recycling items and avoiding making unnecessary purchases, you’ll be doing your bit for sustainability and helping to protect the environment from harm.</a:t>
            </a:r>
            <a:endParaRPr lang="en-ID" sz="2200" dirty="0"/>
          </a:p>
        </p:txBody>
      </p:sp>
    </p:spTree>
    <p:extLst>
      <p:ext uri="{BB962C8B-B14F-4D97-AF65-F5344CB8AC3E}">
        <p14:creationId xmlns:p14="http://schemas.microsoft.com/office/powerpoint/2010/main" val="138200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F22974-DCBF-0441-8409-510318AB50E5}"/>
              </a:ext>
            </a:extLst>
          </p:cNvPr>
          <p:cNvSpPr>
            <a:spLocks noGrp="1"/>
          </p:cNvSpPr>
          <p:nvPr>
            <p:ph type="title"/>
          </p:nvPr>
        </p:nvSpPr>
        <p:spPr>
          <a:xfrm>
            <a:off x="683568" y="1393304"/>
            <a:ext cx="6447501" cy="602382"/>
          </a:xfrm>
        </p:spPr>
        <p:txBody>
          <a:bodyPr>
            <a:normAutofit/>
          </a:bodyPr>
          <a:lstStyle/>
          <a:p>
            <a:r>
              <a:rPr lang="en-US" b="1" dirty="0"/>
              <a:t>Recognize That Less is More</a:t>
            </a:r>
            <a:endParaRPr lang="en-ID" b="1" dirty="0"/>
          </a:p>
        </p:txBody>
      </p:sp>
      <p:sp>
        <p:nvSpPr>
          <p:cNvPr id="3" name="Content Placeholder 2">
            <a:extLst>
              <a:ext uri="{FF2B5EF4-FFF2-40B4-BE49-F238E27FC236}">
                <a16:creationId xmlns:a16="http://schemas.microsoft.com/office/drawing/2014/main" xmlns="" id="{D24F929B-AAC0-2442-9D8F-2FD34352A893}"/>
              </a:ext>
            </a:extLst>
          </p:cNvPr>
          <p:cNvSpPr>
            <a:spLocks noGrp="1"/>
          </p:cNvSpPr>
          <p:nvPr>
            <p:ph idx="1"/>
          </p:nvPr>
        </p:nvSpPr>
        <p:spPr>
          <a:xfrm>
            <a:off x="683568" y="2022004"/>
            <a:ext cx="5400600" cy="1629866"/>
          </a:xfrm>
        </p:spPr>
        <p:txBody>
          <a:bodyPr>
            <a:normAutofit/>
          </a:bodyPr>
          <a:lstStyle/>
          <a:p>
            <a:r>
              <a:rPr lang="en-US" dirty="0"/>
              <a:t>More than ever before, society today is subjected to marketing pressure and the media’s ongoing message about what modern life should look like. </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419622"/>
            <a:ext cx="4320480" cy="2736304"/>
          </a:xfrm>
        </p:spPr>
        <p:txBody>
          <a:bodyPr>
            <a:normAutofit/>
          </a:bodyPr>
          <a:lstStyle/>
          <a:p>
            <a:pPr algn="ctr"/>
            <a:r>
              <a:rPr lang="en-US" dirty="0"/>
              <a:t>After all, you only need to look at how celebrities are living their everyday lives to see what you can expect to achieve if you push yourself to the limit and accumulate as much as possible. </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419622"/>
            <a:ext cx="4320480" cy="2736304"/>
          </a:xfrm>
        </p:spPr>
        <p:txBody>
          <a:bodyPr>
            <a:normAutofit/>
          </a:bodyPr>
          <a:lstStyle/>
          <a:p>
            <a:pPr algn="ctr"/>
            <a:r>
              <a:rPr lang="en-US" dirty="0"/>
              <a:t>If everyone around you is living in the same way – pursuing more money and more possessions, it’s almost impossible to imagine what life would be like without those things.</a:t>
            </a:r>
            <a:r>
              <a:rPr lang="en-ID" dirty="0"/>
              <a:t> </a:t>
            </a:r>
          </a:p>
        </p:txBody>
      </p:sp>
    </p:spTree>
    <p:extLst>
      <p:ext uri="{BB962C8B-B14F-4D97-AF65-F5344CB8AC3E}">
        <p14:creationId xmlns:p14="http://schemas.microsoft.com/office/powerpoint/2010/main" val="249274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419622"/>
            <a:ext cx="4320480" cy="2736304"/>
          </a:xfrm>
        </p:spPr>
        <p:txBody>
          <a:bodyPr>
            <a:normAutofit/>
          </a:bodyPr>
          <a:lstStyle/>
          <a:p>
            <a:pPr algn="ctr"/>
            <a:r>
              <a:rPr lang="en-US" dirty="0"/>
              <a:t>It can seem almost impossible that giving up those coveted possessions could give you greater satisfaction and happiness than owning them could bring. </a:t>
            </a:r>
            <a:endParaRPr lang="en-ID" dirty="0"/>
          </a:p>
        </p:txBody>
      </p:sp>
    </p:spTree>
    <p:extLst>
      <p:ext uri="{BB962C8B-B14F-4D97-AF65-F5344CB8AC3E}">
        <p14:creationId xmlns:p14="http://schemas.microsoft.com/office/powerpoint/2010/main" val="23369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931EBF-945D-1F40-8506-8161136D8818}"/>
              </a:ext>
            </a:extLst>
          </p:cNvPr>
          <p:cNvSpPr>
            <a:spLocks noGrp="1"/>
          </p:cNvSpPr>
          <p:nvPr>
            <p:ph type="title"/>
          </p:nvPr>
        </p:nvSpPr>
        <p:spPr>
          <a:xfrm>
            <a:off x="1004819" y="1635646"/>
            <a:ext cx="5799429" cy="560860"/>
          </a:xfrm>
        </p:spPr>
        <p:txBody>
          <a:bodyPr>
            <a:noAutofit/>
          </a:bodyPr>
          <a:lstStyle/>
          <a:p>
            <a:r>
              <a:rPr lang="en-US" b="1" dirty="0"/>
              <a:t>Why Choose the Minimalist Life?</a:t>
            </a:r>
            <a:endParaRPr lang="en-ID" b="1" dirty="0"/>
          </a:p>
        </p:txBody>
      </p:sp>
      <p:sp>
        <p:nvSpPr>
          <p:cNvPr id="3" name="Content Placeholder 2">
            <a:extLst>
              <a:ext uri="{FF2B5EF4-FFF2-40B4-BE49-F238E27FC236}">
                <a16:creationId xmlns:a16="http://schemas.microsoft.com/office/drawing/2014/main" xmlns="" id="{721E3C4F-65B1-EF48-BD99-994135B63CB1}"/>
              </a:ext>
            </a:extLst>
          </p:cNvPr>
          <p:cNvSpPr>
            <a:spLocks noGrp="1"/>
          </p:cNvSpPr>
          <p:nvPr>
            <p:ph idx="1"/>
          </p:nvPr>
        </p:nvSpPr>
        <p:spPr>
          <a:xfrm>
            <a:off x="1004819" y="2211710"/>
            <a:ext cx="4575293" cy="2103436"/>
          </a:xfrm>
        </p:spPr>
        <p:txBody>
          <a:bodyPr>
            <a:normAutofit/>
          </a:bodyPr>
          <a:lstStyle/>
          <a:p>
            <a:r>
              <a:rPr lang="en-US" dirty="0"/>
              <a:t>When you choose the minimalist way of life, you’ll experience the following advantages.</a:t>
            </a:r>
            <a:endParaRPr lang="en-ID" dirty="0"/>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971600" y="915566"/>
            <a:ext cx="5040560" cy="3096344"/>
          </a:xfrm>
        </p:spPr>
        <p:txBody>
          <a:bodyPr>
            <a:normAutofit/>
          </a:bodyPr>
          <a:lstStyle/>
          <a:p>
            <a:pPr marL="342900" indent="-342900" algn="ctr">
              <a:buFont typeface="Arial" panose="020B0604020202020204" pitchFamily="34" charset="0"/>
              <a:buChar char="•"/>
            </a:pPr>
            <a:r>
              <a:rPr lang="en-US" dirty="0"/>
              <a:t>You’ll feel happier. Rather than feeling as if you must acquire more and more, minimalism helps you to derive true enjoyment from the things which you already own without feeling the need to spend money which you don’t have to acquire items that you don’t need.</a:t>
            </a:r>
            <a:r>
              <a:rPr lang="en-ID" dirty="0"/>
              <a:t> </a:t>
            </a:r>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1106</TotalTime>
  <Words>962</Words>
  <Application>Microsoft Office PowerPoint</Application>
  <PresentationFormat>On-screen Show (16:9)</PresentationFormat>
  <Paragraphs>35</Paragraphs>
  <Slides>31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Trebuchet MS</vt:lpstr>
      <vt:lpstr>Wingdings 3</vt:lpstr>
      <vt:lpstr>Theme3</vt:lpstr>
      <vt:lpstr>PowerPoint Presentation</vt:lpstr>
      <vt:lpstr>PowerPoint Presentation</vt:lpstr>
      <vt:lpstr>PowerPoint Presentation</vt:lpstr>
      <vt:lpstr>Recognize That Less is More</vt:lpstr>
      <vt:lpstr>PowerPoint Presentation</vt:lpstr>
      <vt:lpstr>PowerPoint Presentation</vt:lpstr>
      <vt:lpstr>PowerPoint Presentation</vt:lpstr>
      <vt:lpstr>Why Choose the Minimalist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73</cp:revision>
  <dcterms:created xsi:type="dcterms:W3CDTF">2018-10-15T07:11:14Z</dcterms:created>
  <dcterms:modified xsi:type="dcterms:W3CDTF">2019-11-04T12:44:21Z</dcterms:modified>
</cp:coreProperties>
</file>